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1" r:id="rId5"/>
    <p:sldId id="284" r:id="rId6"/>
    <p:sldId id="297" r:id="rId7"/>
    <p:sldId id="298" r:id="rId8"/>
    <p:sldId id="294" r:id="rId9"/>
    <p:sldId id="295" r:id="rId10"/>
    <p:sldId id="299" r:id="rId11"/>
    <p:sldId id="261" r:id="rId12"/>
    <p:sldId id="273" r:id="rId13"/>
    <p:sldId id="265" r:id="rId14"/>
    <p:sldId id="280" r:id="rId15"/>
    <p:sldId id="28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879" autoAdjust="0"/>
  </p:normalViewPr>
  <p:slideViewPr>
    <p:cSldViewPr snapToGrid="0">
      <p:cViewPr varScale="1">
        <p:scale>
          <a:sx n="105" d="100"/>
          <a:sy n="105" d="100"/>
        </p:scale>
        <p:origin x="834" y="10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94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Understanding Customer Feedback with Machine Learning</a:t>
            </a:r>
            <a:br>
              <a:rPr lang="en-US" dirty="0"/>
            </a:br>
            <a:r>
              <a:rPr lang="en-US" sz="2000" dirty="0"/>
              <a:t>By: Kai Wilson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The Dashboard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85313" y="1863307"/>
            <a:ext cx="11421373" cy="3634288"/>
          </a:xfrm>
          <a:noFill/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142999"/>
            <a:ext cx="9802483" cy="3774057"/>
          </a:xfrm>
        </p:spPr>
        <p:txBody>
          <a:bodyPr/>
          <a:lstStyle/>
          <a:p>
            <a:r>
              <a:rPr lang="en-US" dirty="0"/>
              <a:t>The perception of a business never made sense in light of reviewing customer feedback 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7037" y="1949570"/>
            <a:ext cx="5417925" cy="1263498"/>
          </a:xfrm>
        </p:spPr>
        <p:txBody>
          <a:bodyPr/>
          <a:lstStyle/>
          <a:p>
            <a:r>
              <a:rPr lang="en-US" sz="8000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00615" y="3801028"/>
            <a:ext cx="3790770" cy="1092170"/>
          </a:xfrm>
        </p:spPr>
        <p:txBody>
          <a:bodyPr>
            <a:normAutofit/>
          </a:bodyPr>
          <a:lstStyle/>
          <a:p>
            <a:r>
              <a:rPr lang="en-US" sz="45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topic	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19050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Analysis of better business bureau (BBB) Company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Completed as apart of my internship at </a:t>
            </a:r>
            <a:r>
              <a:rPr lang="en-US" dirty="0" err="1"/>
              <a:t>LeadX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What is BBB?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19050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They are a Non-profit organization that provides information about business and charities to help consumers make informed decisions.</a:t>
            </a:r>
          </a:p>
        </p:txBody>
      </p:sp>
    </p:spTree>
    <p:extLst>
      <p:ext uri="{BB962C8B-B14F-4D97-AF65-F5344CB8AC3E}">
        <p14:creationId xmlns:p14="http://schemas.microsoft.com/office/powerpoint/2010/main" val="543550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6FF1E-4DA9-A14D-67AF-32F2D6C71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</p:spPr>
        <p:txBody>
          <a:bodyPr anchor="b">
            <a:normAutofit/>
          </a:bodyPr>
          <a:lstStyle/>
          <a:p>
            <a:r>
              <a:rPr lang="en-US" dirty="0"/>
              <a:t>Carvana </a:t>
            </a:r>
          </a:p>
        </p:txBody>
      </p:sp>
      <p:pic>
        <p:nvPicPr>
          <p:cNvPr id="6" name="Picture Placeholder 5" descr="A car dealership with a glass building with cars in it&#10;&#10;Description automatically generated with medium confidence">
            <a:extLst>
              <a:ext uri="{FF2B5EF4-FFF2-40B4-BE49-F238E27FC236}">
                <a16:creationId xmlns:a16="http://schemas.microsoft.com/office/drawing/2014/main" id="{DF3C127E-F08B-3371-4188-40C124C800B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4" r="9057" b="-1"/>
          <a:stretch/>
        </p:blipFill>
        <p:spPr>
          <a:xfrm>
            <a:off x="-28882" y="10"/>
            <a:ext cx="6115050" cy="6857990"/>
          </a:xfrm>
          <a:noFill/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262E38DE-FEEF-EB95-6C19-3CA1B8C73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</p:spPr>
        <p:txBody>
          <a:bodyPr/>
          <a:lstStyle/>
          <a:p>
            <a:r>
              <a:rPr lang="en-US" dirty="0"/>
              <a:t>An online-only used care retailer.</a:t>
            </a:r>
          </a:p>
          <a:p>
            <a:r>
              <a:rPr lang="en-US" dirty="0"/>
              <a:t>Years in Business: 12 </a:t>
            </a:r>
          </a:p>
          <a:p>
            <a:r>
              <a:rPr lang="en-US" dirty="0"/>
              <a:t>Business Started: 6/22/2015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495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7BD1D854-C497-3EE7-F111-E83DCE59C56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5230818-66E0-4CC8-0464-ABA86729D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1163" y="828135"/>
            <a:ext cx="9809673" cy="5201729"/>
          </a:xfrm>
        </p:spPr>
        <p:txBody>
          <a:bodyPr/>
          <a:lstStyle/>
          <a:p>
            <a:r>
              <a:rPr lang="en-US" dirty="0"/>
              <a:t>AND</a:t>
            </a:r>
            <a:br>
              <a:rPr lang="en-US" dirty="0"/>
            </a:br>
            <a:br>
              <a:rPr lang="en-US" dirty="0"/>
            </a:br>
            <a:r>
              <a:rPr lang="en-US" sz="4000" dirty="0">
                <a:solidFill>
                  <a:schemeClr val="bg1"/>
                </a:solidFill>
              </a:rPr>
              <a:t>Since they have been around for a while we can review their company data to see their company is perceived online.</a:t>
            </a:r>
            <a:br>
              <a:rPr lang="en-US" sz="4800" dirty="0">
                <a:solidFill>
                  <a:schemeClr val="bg1"/>
                </a:solidFill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844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7BD1D854-C497-3EE7-F111-E83DCE59C56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15230818-66E0-4CC8-0464-ABA86729D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957" y="983411"/>
            <a:ext cx="10412084" cy="4891177"/>
          </a:xfrm>
        </p:spPr>
        <p:txBody>
          <a:bodyPr/>
          <a:lstStyle/>
          <a:p>
            <a:r>
              <a:rPr lang="en-US" dirty="0"/>
              <a:t>But</a:t>
            </a:r>
            <a:br>
              <a:rPr lang="en-US" dirty="0"/>
            </a:br>
            <a:br>
              <a:rPr lang="en-US" dirty="0"/>
            </a:br>
            <a:r>
              <a:rPr lang="en-US" sz="4000" dirty="0">
                <a:solidFill>
                  <a:schemeClr val="bg1"/>
                </a:solidFill>
              </a:rPr>
              <a:t>we needed a way to get all the customer information and complaints, then analyze all the information. </a:t>
            </a:r>
            <a:br>
              <a:rPr lang="en-US" sz="4000" dirty="0">
                <a:solidFill>
                  <a:schemeClr val="bg1"/>
                </a:solidFill>
              </a:rPr>
            </a:b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87714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106E5D98-1BE8-528C-342F-5550867D618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84E8F73B-E381-C540-3B6D-21B94AAA83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Therefore</a:t>
            </a:r>
            <a:br>
              <a:rPr lang="en-US" dirty="0"/>
            </a:br>
            <a:br>
              <a:rPr lang="en-US" dirty="0"/>
            </a:br>
            <a:r>
              <a:rPr lang="en-US" sz="2000" dirty="0"/>
              <a:t>I created a script that would web scrape the information from the </a:t>
            </a:r>
            <a:r>
              <a:rPr lang="en-US" sz="2000" dirty="0" err="1"/>
              <a:t>bBB</a:t>
            </a:r>
            <a:r>
              <a:rPr lang="en-US" sz="2000" dirty="0"/>
              <a:t> site and then used a analyzed the data for Keywords, key phrases and Sentiment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938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/>
              <a:t>Tools used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Python to gather/clean/analyze the data</a:t>
            </a:r>
          </a:p>
          <a:p>
            <a:r>
              <a:rPr lang="en-US" dirty="0" err="1"/>
              <a:t>Py</a:t>
            </a:r>
            <a:r>
              <a:rPr lang="en-US" dirty="0"/>
              <a:t> Shiny Dashboard to visualize </a:t>
            </a:r>
            <a:r>
              <a:rPr lang="en-US"/>
              <a:t>the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</p:spPr>
        <p:txBody>
          <a:bodyPr anchor="ctr">
            <a:normAutofit/>
          </a:bodyPr>
          <a:lstStyle/>
          <a:p>
            <a:r>
              <a:rPr lang="en-US" dirty="0"/>
              <a:t>What is Sentiment Analysis</a:t>
            </a:r>
          </a:p>
        </p:txBody>
      </p:sp>
      <p:pic>
        <p:nvPicPr>
          <p:cNvPr id="14" name="Picture 13" descr="Hand with red strings">
            <a:extLst>
              <a:ext uri="{FF2B5EF4-FFF2-40B4-BE49-F238E27FC236}">
                <a16:creationId xmlns:a16="http://schemas.microsoft.com/office/drawing/2014/main" id="{2D78A5CD-ADE2-2918-22DB-FB9D934660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126" r="27140" b="-1"/>
          <a:stretch/>
        </p:blipFill>
        <p:spPr>
          <a:xfrm>
            <a:off x="20" y="10"/>
            <a:ext cx="4287818" cy="6857990"/>
          </a:xfrm>
          <a:prstGeom prst="rect">
            <a:avLst/>
          </a:prstGeom>
          <a:noFill/>
        </p:spPr>
      </p:pic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/>
          <a:p>
            <a:r>
              <a:rPr lang="en-US" dirty="0"/>
              <a:t>The process of computationally identifying and categorizing opinions expressed in a piece of text, especially to determine whether the writer's attitude towards a particular topic, product, etc. is positive, negative, or neutral.</a:t>
            </a:r>
          </a:p>
          <a:p>
            <a:r>
              <a:rPr lang="en-US" dirty="0"/>
              <a:t>To train the model I used 42,388 reviews from a yelp JSON file and a few reviews from the BBB site itself </a:t>
            </a:r>
          </a:p>
          <a:p>
            <a:r>
              <a:rPr lang="en-US" dirty="0"/>
              <a:t>4-5 stars were considered positive sentiment</a:t>
            </a:r>
          </a:p>
          <a:p>
            <a:r>
              <a:rPr lang="en-US" dirty="0"/>
              <a:t>3 stars were neutral sentiment </a:t>
            </a:r>
          </a:p>
          <a:p>
            <a:r>
              <a:rPr lang="en-US" dirty="0"/>
              <a:t>1-2 stars were </a:t>
            </a:r>
            <a:r>
              <a:rPr lang="en-US"/>
              <a:t>negative sentiment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{AFBB2BC7-1FE2-4F6F-8D8E-DDC21C3A8EC7}tf55661986_win32</Template>
  <TotalTime>63</TotalTime>
  <Words>275</Words>
  <Application>Microsoft Office PowerPoint</Application>
  <PresentationFormat>Widescreen</PresentationFormat>
  <Paragraphs>32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Wingdings</vt:lpstr>
      <vt:lpstr>Custom</vt:lpstr>
      <vt:lpstr>Understanding Customer Feedback with Machine Learning By: Kai Wilson</vt:lpstr>
      <vt:lpstr>topic </vt:lpstr>
      <vt:lpstr>What is BBB?</vt:lpstr>
      <vt:lpstr>Carvana </vt:lpstr>
      <vt:lpstr>AND  Since they have been around for a while we can review their company data to see their company is perceived online. </vt:lpstr>
      <vt:lpstr>But  we needed a way to get all the customer information and complaints, then analyze all the information.  </vt:lpstr>
      <vt:lpstr>Therefore  I created a script that would web scrape the information from the bBB site and then used a analyzed the data for Keywords, key phrases and Sentiment</vt:lpstr>
      <vt:lpstr>Tools used</vt:lpstr>
      <vt:lpstr>What is Sentiment Analysis</vt:lpstr>
      <vt:lpstr>The Dashboard</vt:lpstr>
      <vt:lpstr>The perception of a business never made sense in light of reviewing customer feedback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Just Kah</dc:creator>
  <cp:lastModifiedBy>Wilson, Kahlyll</cp:lastModifiedBy>
  <cp:revision>2</cp:revision>
  <dcterms:created xsi:type="dcterms:W3CDTF">2024-07-24T22:56:06Z</dcterms:created>
  <dcterms:modified xsi:type="dcterms:W3CDTF">2024-07-25T15:00:47Z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